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3" autoAdjust="0"/>
    <p:restoredTop sz="94660"/>
  </p:normalViewPr>
  <p:slideViewPr>
    <p:cSldViewPr>
      <p:cViewPr varScale="1">
        <p:scale>
          <a:sx n="74" d="100"/>
          <a:sy n="74" d="100"/>
        </p:scale>
        <p:origin x="-104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3BDE4C-C293-4C8E-99A4-9F7A9467F4E2}" type="datetimeFigureOut">
              <a:rPr lang="es-ES" smtClean="0"/>
              <a:pPr/>
              <a:t>03/05/2009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F04780-32D5-436C-9BCA-A83CD2F1129C}"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8" name="7 Marcador de número de diapositiva"/>
          <p:cNvSpPr>
            <a:spLocks noGrp="1"/>
          </p:cNvSpPr>
          <p:nvPr>
            <p:ph type="sldNum" sz="quarter" idx="11"/>
          </p:nvPr>
        </p:nvSpPr>
        <p:spPr/>
        <p:txBody>
          <a:bodyPr/>
          <a:lstStyle/>
          <a:p>
            <a:fld id="{27C7CEF1-11D9-4783-AEA2-CC285BE71C7A}" type="slidenum">
              <a:rPr lang="es-ES" smtClean="0"/>
              <a:pPr/>
              <a:t>‹Nº›</a:t>
            </a:fld>
            <a:endParaRPr lang="es-ES"/>
          </a:p>
        </p:txBody>
      </p:sp>
      <p:sp>
        <p:nvSpPr>
          <p:cNvPr id="9" name="8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673DD19-B879-4E7F-92ED-FA62F8D0C8A2}"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156448" y="6422064"/>
            <a:ext cx="762000" cy="365125"/>
          </a:xfrm>
        </p:spPr>
        <p:txBody>
          <a:bodyPr/>
          <a:lstStyle/>
          <a:p>
            <a:fld id="{27C7CEF1-11D9-4783-AEA2-CC285BE71C7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4673DD19-B879-4E7F-92ED-FA62F8D0C8A2}"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673DD19-B879-4E7F-92ED-FA62F8D0C8A2}" type="datetimeFigureOut">
              <a:rPr lang="es-ES" smtClean="0"/>
              <a:pPr/>
              <a:t>03/05/2009</a:t>
            </a:fld>
            <a:endParaRPr lang="es-E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7C7CEF1-11D9-4783-AEA2-CC285BE71C7A}"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slide" Target="slide2.xml"/><Relationship Id="rId5" Type="http://schemas.openxmlformats.org/officeDocument/2006/relationships/image" Target="../media/image6.gi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file:///C:\Users\Federico\Desktop\video.mpg" TargetMode="External"/><Relationship Id="rId5" Type="http://schemas.openxmlformats.org/officeDocument/2006/relationships/slide" Target="slide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DSC00701.JPG"/>
          <p:cNvPicPr>
            <a:picLocks noChangeAspect="1"/>
          </p:cNvPicPr>
          <p:nvPr/>
        </p:nvPicPr>
        <p:blipFill>
          <a:blip r:embed="rId3" cstate="print"/>
          <a:stretch>
            <a:fillRect/>
          </a:stretch>
        </p:blipFill>
        <p:spPr>
          <a:xfrm>
            <a:off x="0" y="2857496"/>
            <a:ext cx="3643306" cy="4000504"/>
          </a:xfrm>
          <a:prstGeom prst="rect">
            <a:avLst/>
          </a:prstGeom>
        </p:spPr>
      </p:pic>
      <p:pic>
        <p:nvPicPr>
          <p:cNvPr id="5" name="4 Imagen" descr="DSC00700.JPG"/>
          <p:cNvPicPr>
            <a:picLocks noChangeAspect="1"/>
          </p:cNvPicPr>
          <p:nvPr/>
        </p:nvPicPr>
        <p:blipFill>
          <a:blip r:embed="rId4" cstate="print"/>
          <a:stretch>
            <a:fillRect/>
          </a:stretch>
        </p:blipFill>
        <p:spPr>
          <a:xfrm>
            <a:off x="0" y="1"/>
            <a:ext cx="4082139" cy="2857495"/>
          </a:xfrm>
          <a:prstGeom prst="rect">
            <a:avLst/>
          </a:prstGeom>
        </p:spPr>
      </p:pic>
      <p:pic>
        <p:nvPicPr>
          <p:cNvPr id="4" name="3 Imagen" descr="SH100005.JPG"/>
          <p:cNvPicPr>
            <a:picLocks noChangeAspect="1"/>
          </p:cNvPicPr>
          <p:nvPr/>
        </p:nvPicPr>
        <p:blipFill>
          <a:blip r:embed="rId5" cstate="print"/>
          <a:stretch>
            <a:fillRect/>
          </a:stretch>
        </p:blipFill>
        <p:spPr>
          <a:xfrm>
            <a:off x="3555640" y="2827218"/>
            <a:ext cx="5588360" cy="4030782"/>
          </a:xfrm>
          <a:prstGeom prst="rect">
            <a:avLst/>
          </a:prstGeom>
        </p:spPr>
      </p:pic>
      <p:sp>
        <p:nvSpPr>
          <p:cNvPr id="2" name="1 Título"/>
          <p:cNvSpPr>
            <a:spLocks noGrp="1"/>
          </p:cNvSpPr>
          <p:nvPr>
            <p:ph type="ctrTitle"/>
          </p:nvPr>
        </p:nvSpPr>
        <p:spPr/>
        <p:txBody>
          <a:bodyPr/>
          <a:lstStyle/>
          <a:p>
            <a:r>
              <a:rPr lang="es-ES" dirty="0" smtClean="0"/>
              <a:t>organización Y ADMINISTRACIÓN DE EMPRESAS</a:t>
            </a:r>
            <a:endParaRPr lang="es-ES" dirty="0"/>
          </a:p>
        </p:txBody>
      </p:sp>
      <p:sp>
        <p:nvSpPr>
          <p:cNvPr id="3" name="2 Subtítulo"/>
          <p:cNvSpPr>
            <a:spLocks noGrp="1"/>
          </p:cNvSpPr>
          <p:nvPr>
            <p:ph type="subTitle" idx="1"/>
          </p:nvPr>
        </p:nvSpPr>
        <p:spPr/>
        <p:txBody>
          <a:bodyPr/>
          <a:lstStyle/>
          <a:p>
            <a:r>
              <a:rPr lang="es-ES" dirty="0" smtClean="0">
                <a:solidFill>
                  <a:schemeClr val="bg1"/>
                </a:solidFill>
              </a:rPr>
              <a:t>Cordobautos López</a:t>
            </a:r>
            <a:endParaRPr lang="es-ES" dirty="0">
              <a:solidFill>
                <a:schemeClr val="bg1"/>
              </a:solidFill>
            </a:endParaRPr>
          </a:p>
        </p:txBody>
      </p:sp>
      <p:pic>
        <p:nvPicPr>
          <p:cNvPr id="7" name="6 Imagen" descr="DSC00699.JPG"/>
          <p:cNvPicPr>
            <a:picLocks noChangeAspect="1"/>
          </p:cNvPicPr>
          <p:nvPr/>
        </p:nvPicPr>
        <p:blipFill>
          <a:blip r:embed="rId6" cstate="print"/>
          <a:stretch>
            <a:fillRect/>
          </a:stretch>
        </p:blipFill>
        <p:spPr>
          <a:xfrm>
            <a:off x="4029584" y="1"/>
            <a:ext cx="5114415" cy="2786057"/>
          </a:xfrm>
          <a:prstGeom prst="rect">
            <a:avLst/>
          </a:prstGeom>
        </p:spPr>
      </p:pic>
      <p:sp>
        <p:nvSpPr>
          <p:cNvPr id="9" name="8 CuadroTexto"/>
          <p:cNvSpPr txBox="1"/>
          <p:nvPr/>
        </p:nvSpPr>
        <p:spPr>
          <a:xfrm>
            <a:off x="7143736" y="6396335"/>
            <a:ext cx="2000264" cy="461665"/>
          </a:xfrm>
          <a:prstGeom prst="rect">
            <a:avLst/>
          </a:prstGeom>
          <a:noFill/>
        </p:spPr>
        <p:txBody>
          <a:bodyPr wrap="square" rtlCol="0">
            <a:spAutoFit/>
          </a:bodyPr>
          <a:lstStyle/>
          <a:p>
            <a:r>
              <a:rPr lang="es-ES" sz="1200" dirty="0" smtClean="0"/>
              <a:t>Carlos Zayas </a:t>
            </a:r>
            <a:r>
              <a:rPr lang="es-ES" sz="1200" dirty="0" err="1" smtClean="0"/>
              <a:t>Relaño</a:t>
            </a:r>
            <a:endParaRPr lang="es-ES" sz="1200" dirty="0" smtClean="0"/>
          </a:p>
          <a:p>
            <a:r>
              <a:rPr lang="es-ES" sz="1200" dirty="0" smtClean="0"/>
              <a:t>Federico López Rosa</a:t>
            </a:r>
            <a:endParaRPr lang="es-E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Índice</a:t>
            </a:r>
            <a:endParaRPr lang="es-ES" dirty="0"/>
          </a:p>
        </p:txBody>
      </p:sp>
      <p:sp>
        <p:nvSpPr>
          <p:cNvPr id="3" name="2 Marcador de contenido"/>
          <p:cNvSpPr>
            <a:spLocks noGrp="1"/>
          </p:cNvSpPr>
          <p:nvPr>
            <p:ph idx="1"/>
          </p:nvPr>
        </p:nvSpPr>
        <p:spPr/>
        <p:txBody>
          <a:bodyPr/>
          <a:lstStyle/>
          <a:p>
            <a:r>
              <a:rPr lang="es-ES" dirty="0" smtClean="0">
                <a:hlinkClick r:id="rId3" action="ppaction://hlinksldjump"/>
              </a:rPr>
              <a:t>Organigrama</a:t>
            </a:r>
            <a:endParaRPr lang="es-ES" dirty="0" smtClean="0"/>
          </a:p>
          <a:p>
            <a:r>
              <a:rPr lang="es-ES" dirty="0" smtClean="0">
                <a:hlinkClick r:id="rId4" action="ppaction://hlinksldjump"/>
              </a:rPr>
              <a:t>Historia de la marca</a:t>
            </a:r>
            <a:r>
              <a:rPr lang="es-ES" dirty="0" smtClean="0"/>
              <a:t> </a:t>
            </a:r>
          </a:p>
          <a:p>
            <a:r>
              <a:rPr lang="es-ES" dirty="0" smtClean="0"/>
              <a:t>Organigrafo</a:t>
            </a:r>
          </a:p>
          <a:p>
            <a:r>
              <a:rPr lang="es-ES" dirty="0" smtClean="0"/>
              <a:t>Historia de la empresa</a:t>
            </a:r>
          </a:p>
          <a:p>
            <a:endParaRPr lang="es-ES" dirty="0" smtClean="0"/>
          </a:p>
          <a:p>
            <a:pPr>
              <a:buNone/>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49" name="Object 1"/>
          <p:cNvGraphicFramePr>
            <a:graphicFrameLocks noChangeAspect="1"/>
          </p:cNvGraphicFramePr>
          <p:nvPr/>
        </p:nvGraphicFramePr>
        <p:xfrm>
          <a:off x="642910" y="500042"/>
          <a:ext cx="7668487" cy="5286412"/>
        </p:xfrm>
        <a:graphic>
          <a:graphicData uri="http://schemas.openxmlformats.org/presentationml/2006/ole">
            <p:oleObj spid="_x0000_s2049" r:id="rId4" imgW="3647661" imgH="1994925" progId="">
              <p:embed/>
            </p:oleObj>
          </a:graphicData>
        </a:graphic>
      </p:graphicFrame>
      <p:pic>
        <p:nvPicPr>
          <p:cNvPr id="2052" name="Picture 4" descr="C:\Users\Federico\Desktop\logoNew.gif"/>
          <p:cNvPicPr>
            <a:picLocks noChangeAspect="1" noChangeArrowheads="1"/>
          </p:cNvPicPr>
          <p:nvPr/>
        </p:nvPicPr>
        <p:blipFill>
          <a:blip r:embed="rId5"/>
          <a:srcRect/>
          <a:stretch>
            <a:fillRect/>
          </a:stretch>
        </p:blipFill>
        <p:spPr bwMode="auto">
          <a:xfrm>
            <a:off x="7000892" y="571480"/>
            <a:ext cx="1514486" cy="1071570"/>
          </a:xfrm>
          <a:prstGeom prst="rect">
            <a:avLst/>
          </a:prstGeom>
          <a:noFill/>
        </p:spPr>
      </p:pic>
      <p:sp>
        <p:nvSpPr>
          <p:cNvPr id="5" name="4 Flecha izquierda">
            <a:hlinkClick r:id="rId6"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HISTORIA DE LA MARCA</a:t>
            </a:r>
            <a:endParaRPr lang="es-ES" dirty="0"/>
          </a:p>
        </p:txBody>
      </p:sp>
      <p:sp>
        <p:nvSpPr>
          <p:cNvPr id="3" name="2 Marcador de contenido"/>
          <p:cNvSpPr>
            <a:spLocks noGrp="1"/>
          </p:cNvSpPr>
          <p:nvPr>
            <p:ph idx="1"/>
          </p:nvPr>
        </p:nvSpPr>
        <p:spPr/>
        <p:txBody>
          <a:bodyPr/>
          <a:lstStyle/>
          <a:p>
            <a:r>
              <a:rPr lang="es-ES" dirty="0" smtClean="0">
                <a:hlinkClick r:id="rId3" action="ppaction://hlinksldjump"/>
              </a:rPr>
              <a:t>Métodos de trabajo</a:t>
            </a:r>
            <a:endParaRPr lang="es-ES" dirty="0" smtClean="0"/>
          </a:p>
          <a:p>
            <a:r>
              <a:rPr lang="es-ES" dirty="0" smtClean="0">
                <a:hlinkClick r:id="rId4" action="ppaction://hlinksldjump"/>
              </a:rPr>
              <a:t>Nuevo símbolo</a:t>
            </a:r>
            <a:endParaRPr lang="es-ES" dirty="0" smtClean="0"/>
          </a:p>
          <a:p>
            <a:endParaRPr lang="es-ES" dirty="0"/>
          </a:p>
        </p:txBody>
      </p:sp>
      <p:sp>
        <p:nvSpPr>
          <p:cNvPr id="4" name="3 Flecha izquierda">
            <a:hlinkClick r:id="rId5"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Métodos de trabajo</a:t>
            </a:r>
            <a:endParaRPr lang="es-ES" dirty="0"/>
          </a:p>
        </p:txBody>
      </p:sp>
      <p:sp>
        <p:nvSpPr>
          <p:cNvPr id="3" name="2 Marcador de contenido"/>
          <p:cNvSpPr>
            <a:spLocks noGrp="1"/>
          </p:cNvSpPr>
          <p:nvPr>
            <p:ph idx="1"/>
          </p:nvPr>
        </p:nvSpPr>
        <p:spPr/>
        <p:txBody>
          <a:bodyPr/>
          <a:lstStyle/>
          <a:p>
            <a:endParaRPr lang="es-ES" dirty="0"/>
          </a:p>
        </p:txBody>
      </p:sp>
      <p:sp>
        <p:nvSpPr>
          <p:cNvPr id="4" name="3 Flecha izquierda">
            <a:hlinkClick r:id="rId3"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Nuevo Símbolo</a:t>
            </a:r>
            <a:endParaRPr lang="es-ES" dirty="0"/>
          </a:p>
        </p:txBody>
      </p:sp>
      <p:sp>
        <p:nvSpPr>
          <p:cNvPr id="3" name="2 Marcador de contenido"/>
          <p:cNvSpPr>
            <a:spLocks noGrp="1"/>
          </p:cNvSpPr>
          <p:nvPr>
            <p:ph idx="1"/>
          </p:nvPr>
        </p:nvSpPr>
        <p:spPr>
          <a:xfrm>
            <a:off x="457200" y="1600200"/>
            <a:ext cx="7467600" cy="4900634"/>
          </a:xfrm>
        </p:spPr>
        <p:txBody>
          <a:bodyPr>
            <a:normAutofit fontScale="70000" lnSpcReduction="20000"/>
          </a:bodyPr>
          <a:lstStyle/>
          <a:p>
            <a:pPr algn="just"/>
            <a:r>
              <a:rPr lang="es-ES" dirty="0" smtClean="0"/>
              <a:t>El constructor automovilístico francés Citroën, del grupo PSA Peugeot-Citroën, presentó este mes de Febrero de forma simultánea en 34 países su nueva imagen de marca, unida a un amplio plan de marketing mundial bajo el título ‘Citroën se reinventa’, aprovechando su 90 aniversario. Para el nuevo símbolo se ha apostado por el volumen, dotando a la marca de un aspecto tridimensional cromado, recurso al que se han sumado ya muchas otras marcas de automóviles en los últimos años. El símbolo sobre fondo blanco, despojado de la forma contenedora roja, permite ampliar su tamaño y visibilidad. La tipografía se expande y cambia a rojo, para ser continuista con su color corporativo. También vemos una apuesta por el redondeo de las formas en toda la marca, en un intento por ser menos agresivos y más cercanos, con más éxito en el símbolo que en la tipografía.</a:t>
            </a:r>
          </a:p>
          <a:p>
            <a:pPr algn="ctr"/>
            <a:r>
              <a:rPr lang="es-ES" dirty="0" smtClean="0"/>
              <a:t>Continua…</a:t>
            </a:r>
            <a:endParaRPr lang="es-ES" dirty="0"/>
          </a:p>
        </p:txBody>
      </p:sp>
      <p:sp>
        <p:nvSpPr>
          <p:cNvPr id="4" name="3 Flecha izquierda">
            <a:hlinkClick r:id="rId3"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Botón de acción: Película">
            <a:hlinkClick r:id="" action="ppaction://hlinkshowjump?jump=nextslide" highlightClick="1"/>
          </p:cNvPr>
          <p:cNvSpPr/>
          <p:nvPr/>
        </p:nvSpPr>
        <p:spPr>
          <a:xfrm>
            <a:off x="7358082" y="6215082"/>
            <a:ext cx="1000132" cy="642918"/>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Haga clic para comenzar la reproducción</a:t>
            </a:r>
            <a:endParaRPr lang="es-ES" sz="3200" dirty="0"/>
          </a:p>
        </p:txBody>
      </p:sp>
      <p:pic>
        <p:nvPicPr>
          <p:cNvPr id="4" name="video.mpg">
            <a:hlinkClick r:id="" action="ppaction://media"/>
          </p:cNvPr>
          <p:cNvPicPr>
            <a:picLocks noGrp="1" noRot="1" noChangeAspect="1"/>
          </p:cNvPicPr>
          <p:nvPr>
            <p:ph idx="1"/>
            <a:videoFile r:link="rId1"/>
          </p:nvPr>
        </p:nvPicPr>
        <p:blipFill>
          <a:blip r:embed="rId4"/>
          <a:stretch>
            <a:fillRect/>
          </a:stretch>
        </p:blipFill>
        <p:spPr>
          <a:xfrm flipV="1">
            <a:off x="0" y="1142984"/>
            <a:ext cx="9144000" cy="5334814"/>
          </a:xfrm>
          <a:prstGeom prst="rect">
            <a:avLst/>
          </a:prstGeom>
        </p:spPr>
      </p:pic>
      <p:sp>
        <p:nvSpPr>
          <p:cNvPr id="5" name="4 Flecha izquierda">
            <a:hlinkClick r:id="rId5" action="ppaction://hlinksldjump"/>
          </p:cNvPr>
          <p:cNvSpPr/>
          <p:nvPr/>
        </p:nvSpPr>
        <p:spPr>
          <a:xfrm>
            <a:off x="8358214" y="650081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190</TotalTime>
  <Words>101</Words>
  <Application>Microsoft Office PowerPoint</Application>
  <PresentationFormat>Presentación en pantalla (4:3)</PresentationFormat>
  <Paragraphs>25</Paragraphs>
  <Slides>8</Slides>
  <Notes>8</Notes>
  <HiddenSlides>0</HiddenSlides>
  <MMClips>1</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8</vt:i4>
      </vt:variant>
    </vt:vector>
  </HeadingPairs>
  <TitlesOfParts>
    <vt:vector size="9" baseType="lpstr">
      <vt:lpstr>Técnico</vt:lpstr>
      <vt:lpstr>organización Y ADMINISTRACIÓN DE EMPRESAS</vt:lpstr>
      <vt:lpstr>Índice</vt:lpstr>
      <vt:lpstr>Diapositiva 3</vt:lpstr>
      <vt:lpstr>HISTORIA DE LA MARCA</vt:lpstr>
      <vt:lpstr>Métodos de trabajo</vt:lpstr>
      <vt:lpstr>Nuevo Símbolo</vt:lpstr>
      <vt:lpstr>Haga clic para comenzar la reproducción</vt:lpstr>
      <vt:lpstr>Diapositiva 8</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 de Windows</dc:creator>
  <cp:lastModifiedBy>Usuario de Windows</cp:lastModifiedBy>
  <cp:revision>19</cp:revision>
  <dcterms:created xsi:type="dcterms:W3CDTF">2009-04-21T08:35:47Z</dcterms:created>
  <dcterms:modified xsi:type="dcterms:W3CDTF">2009-05-03T11:07:12Z</dcterms:modified>
</cp:coreProperties>
</file>